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284" r:id="rId2"/>
    <p:sldId id="258" r:id="rId3"/>
    <p:sldId id="259" r:id="rId4"/>
    <p:sldId id="310" r:id="rId5"/>
    <p:sldId id="261" r:id="rId6"/>
    <p:sldId id="263" r:id="rId7"/>
    <p:sldId id="264" r:id="rId8"/>
    <p:sldId id="285" r:id="rId9"/>
    <p:sldId id="311" r:id="rId10"/>
    <p:sldId id="287" r:id="rId11"/>
    <p:sldId id="288" r:id="rId12"/>
    <p:sldId id="289" r:id="rId13"/>
    <p:sldId id="302" r:id="rId14"/>
    <p:sldId id="291" r:id="rId15"/>
    <p:sldId id="292" r:id="rId16"/>
    <p:sldId id="293" r:id="rId17"/>
    <p:sldId id="294" r:id="rId18"/>
    <p:sldId id="295" r:id="rId19"/>
    <p:sldId id="296" r:id="rId20"/>
    <p:sldId id="297" r:id="rId21"/>
    <p:sldId id="303" r:id="rId22"/>
    <p:sldId id="298" r:id="rId23"/>
    <p:sldId id="301" r:id="rId24"/>
    <p:sldId id="304" r:id="rId25"/>
    <p:sldId id="305" r:id="rId26"/>
    <p:sldId id="306" r:id="rId27"/>
    <p:sldId id="307" r:id="rId28"/>
    <p:sldId id="308" r:id="rId29"/>
    <p:sldId id="309" r:id="rId30"/>
    <p:sldId id="278" r:id="rId31"/>
  </p:sldIdLst>
  <p:sldSz cx="9144000" cy="5143500" type="screen16x9"/>
  <p:notesSz cx="6858000" cy="9144000"/>
  <p:embeddedFontLst>
    <p:embeddedFont>
      <p:font typeface="Barlow" charset="0"/>
      <p:regular r:id="rId33"/>
      <p:bold r:id="rId34"/>
      <p:italic r:id="rId35"/>
      <p:boldItalic r:id="rId36"/>
    </p:embeddedFont>
    <p:embeddedFont>
      <p:font typeface="Barlow Light" charset="0"/>
      <p:regular r:id="rId37"/>
      <p:bold r:id="rId38"/>
      <p:italic r:id="rId39"/>
      <p:boldItalic r:id="rId40"/>
    </p:embeddedFont>
    <p:embeddedFont>
      <p:font typeface="Raleway SemiBold" charset="0"/>
      <p:regular r:id="rId41"/>
      <p:bold r:id="rId42"/>
      <p:italic r:id="rId43"/>
      <p:boldItalic r:id="rId44"/>
    </p:embeddedFont>
    <p:embeddedFont>
      <p:font typeface="Calibri" pitchFamily="34" charset="0"/>
      <p:regular r:id="rId45"/>
      <p:bold r:id="rId46"/>
      <p:italic r:id="rId47"/>
      <p:boldItalic r:id="rId48"/>
    </p:embeddedFont>
    <p:embeddedFont>
      <p:font typeface="Montserrat"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F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B132D86-7B8A-4453-80D3-AE86641C07EE}">
  <a:tblStyle styleId="{9B132D86-7B8A-4453-80D3-AE86641C07E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8" autoAdjust="0"/>
    <p:restoredTop sz="96652" autoAdjust="0"/>
  </p:normalViewPr>
  <p:slideViewPr>
    <p:cSldViewPr>
      <p:cViewPr varScale="1">
        <p:scale>
          <a:sx n="123" d="100"/>
          <a:sy n="123" d="100"/>
        </p:scale>
        <p:origin x="-437"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18675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1_Title">
    <p:spTree>
      <p:nvGrpSpPr>
        <p:cNvPr id="1" name="Shape 9"/>
        <p:cNvGrpSpPr/>
        <p:nvPr/>
      </p:nvGrpSpPr>
      <p:grpSpPr>
        <a:xfrm>
          <a:off x="0" y="0"/>
          <a:ext cx="0" cy="0"/>
          <a:chOff x="0" y="0"/>
          <a:chExt cx="0" cy="0"/>
        </a:xfrm>
      </p:grpSpPr>
      <p:pic>
        <p:nvPicPr>
          <p:cNvPr id="3" name="Picture 3" descr="D:\psd technical hub\remote campus\banner1.png"/>
          <p:cNvPicPr>
            <a:picLocks noChangeAspect="1" noChangeArrowheads="1"/>
          </p:cNvPicPr>
          <p:nvPr userDrawn="1"/>
        </p:nvPicPr>
        <p:blipFill>
          <a:blip r:embed="rId2"/>
          <a:stretch>
            <a:fillRect/>
          </a:stretch>
        </p:blipFill>
        <p:spPr bwMode="auto">
          <a:xfrm>
            <a:off x="0" y="775"/>
            <a:ext cx="9144000" cy="5143500"/>
          </a:xfrm>
          <a:prstGeom prst="rect">
            <a:avLst/>
          </a:prstGeom>
          <a:noFill/>
        </p:spPr>
      </p:pic>
      <p:sp>
        <p:nvSpPr>
          <p:cNvPr id="10" name="Google Shape;10;p2"/>
          <p:cNvSpPr txBox="1">
            <a:spLocks noGrp="1"/>
          </p:cNvSpPr>
          <p:nvPr>
            <p:ph type="ctrTitle"/>
          </p:nvPr>
        </p:nvSpPr>
        <p:spPr>
          <a:xfrm>
            <a:off x="0" y="3562350"/>
            <a:ext cx="9144000" cy="14163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4800"/>
              <a:buNone/>
              <a:defRPr>
                <a:solidFill>
                  <a:srgbClr val="122F67"/>
                </a:solidFill>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solidFill>
                  <a:srgbClr val="122F67"/>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4" name="Google Shape;24;p5"/>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81534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sz="3600">
                <a:solidFill>
                  <a:srgbClr val="122F67"/>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8153400" cy="2640900"/>
          </a:xfrm>
          <a:prstGeom prst="rect">
            <a:avLst/>
          </a:prstGeom>
        </p:spPr>
        <p:txBody>
          <a:bodyPr spcFirstLastPara="1" wrap="square" lIns="0" tIns="0" rIns="0" bIns="0" anchor="t" anchorCtr="0">
            <a:noAutofit/>
          </a:bodyPr>
          <a:lstStyle>
            <a:lvl1pPr marL="457200" lvl="0" indent="-342900">
              <a:spcBef>
                <a:spcPts val="600"/>
              </a:spcBef>
              <a:spcAft>
                <a:spcPts val="0"/>
              </a:spcAft>
              <a:buClr>
                <a:srgbClr val="122F67"/>
              </a:buClr>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
        <p:nvSpPr>
          <p:cNvPr id="31" name="Google Shape;31;p6"/>
          <p:cNvSpPr txBox="1">
            <a:spLocks noGrp="1"/>
          </p:cNvSpPr>
          <p:nvPr>
            <p:ph type="title"/>
          </p:nvPr>
        </p:nvSpPr>
        <p:spPr>
          <a:xfrm>
            <a:off x="457200" y="605600"/>
            <a:ext cx="83058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sz="3600">
                <a:solidFill>
                  <a:srgbClr val="122F67"/>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Clr>
                <a:srgbClr val="122F67"/>
              </a:buClr>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Clr>
                <a:srgbClr val="122F67"/>
              </a:buClr>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7" name="Google Shape;37;p7"/>
          <p:cNvSpPr/>
          <p:nvPr/>
        </p:nvSpPr>
        <p:spPr>
          <a:xfrm rot="5400000">
            <a:off x="-100350" y="724485"/>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22F67"/>
              </a:solidFill>
            </a:endParaRPr>
          </a:p>
        </p:txBody>
      </p:sp>
      <p:sp>
        <p:nvSpPr>
          <p:cNvPr id="38" name="Google Shape;38;p7"/>
          <p:cNvSpPr txBox="1">
            <a:spLocks noGrp="1"/>
          </p:cNvSpPr>
          <p:nvPr>
            <p:ph type="title"/>
          </p:nvPr>
        </p:nvSpPr>
        <p:spPr>
          <a:xfrm>
            <a:off x="457200" y="605600"/>
            <a:ext cx="82296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sz="3600">
                <a:solidFill>
                  <a:srgbClr val="122F67"/>
                </a:solidFill>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Clr>
                <a:srgbClr val="122F67"/>
              </a:buClr>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Clr>
                <a:srgbClr val="122F67"/>
              </a:buClr>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Clr>
                <a:srgbClr val="122F67"/>
              </a:buClr>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50" name="Google Shape;50;p9"/>
          <p:cNvSpPr/>
          <p:nvPr/>
        </p:nvSpPr>
        <p:spPr>
          <a:xfrm rot="5400000">
            <a:off x="-100350" y="4448760"/>
            <a:ext cx="468600" cy="267900"/>
          </a:xfrm>
          <a:prstGeom prst="triangle">
            <a:avLst>
              <a:gd name="adj" fmla="val 50000"/>
            </a:avLst>
          </a:prstGeom>
          <a:solidFill>
            <a:srgbClr val="122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pic>
        <p:nvPicPr>
          <p:cNvPr id="3074" name="Picture 2" descr="D:\psd technical hub\remote campus\remotecampus logo.png"/>
          <p:cNvPicPr>
            <a:picLocks noChangeAspect="1" noChangeArrowheads="1"/>
          </p:cNvPicPr>
          <p:nvPr userDrawn="1"/>
        </p:nvPicPr>
        <p:blipFill>
          <a:blip r:embed="rId9"/>
          <a:srcRect/>
          <a:stretch>
            <a:fillRect/>
          </a:stretch>
        </p:blipFill>
        <p:spPr bwMode="auto">
          <a:xfrm>
            <a:off x="7924800" y="0"/>
            <a:ext cx="1066800" cy="635530"/>
          </a:xfrm>
          <a:prstGeom prst="rect">
            <a:avLst/>
          </a:prstGeom>
          <a:noFill/>
        </p:spPr>
      </p:pic>
      <p:pic>
        <p:nvPicPr>
          <p:cNvPr id="3075" name="Picture 3" descr="D:\psd technical hub\remote campus\technical hub logo.png"/>
          <p:cNvPicPr>
            <a:picLocks noChangeAspect="1" noChangeArrowheads="1"/>
          </p:cNvPicPr>
          <p:nvPr userDrawn="1"/>
        </p:nvPicPr>
        <p:blipFill>
          <a:blip r:embed="rId10"/>
          <a:stretch>
            <a:fillRect/>
          </a:stretch>
        </p:blipFill>
        <p:spPr bwMode="auto">
          <a:xfrm>
            <a:off x="6705600" y="4816915"/>
            <a:ext cx="2438400" cy="269435"/>
          </a:xfrm>
          <a:prstGeom prst="rect">
            <a:avLst/>
          </a:prstGeom>
          <a:noFill/>
        </p:spPr>
      </p:pic>
    </p:spTree>
  </p:cSld>
  <p:clrMap bg1="lt1" tx1="dk1" bg2="dk2" tx2="lt2" accent1="accent1" accent2="accent2" accent3="accent3" accent4="accent4" accent5="accent5" accent6="accent6" hlink="hlink" folHlink="folHlink"/>
  <p:sldLayoutIdLst>
    <p:sldLayoutId id="2147483659" r:id="rId1"/>
    <p:sldLayoutId id="2147483649" r:id="rId2"/>
    <p:sldLayoutId id="2147483651" r:id="rId3"/>
    <p:sldLayoutId id="2147483652" r:id="rId4"/>
    <p:sldLayoutId id="2147483653" r:id="rId5"/>
    <p:sldLayoutId id="2147483655"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122F6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122F67"/>
        </a:buClr>
        <a:buFont typeface="Arial"/>
        <a:defRPr sz="1400" b="0" i="0" u="none" strike="noStrike" cap="none">
          <a:solidFill>
            <a:srgbClr val="122F6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ONLINE NOTICE BOARD</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1638691"/>
          </a:xfrm>
          <a:prstGeom prst="rect">
            <a:avLst/>
          </a:prstGeom>
        </p:spPr>
        <p:txBody>
          <a:bodyPr spcFirstLastPara="1" wrap="square" lIns="0" tIns="0" rIns="0" bIns="0" anchor="t" anchorCtr="0">
            <a:noAutofit/>
          </a:bodyPr>
          <a:lstStyle/>
          <a:p>
            <a:pPr marL="114300" indent="0" algn="just">
              <a:buNone/>
            </a:pPr>
            <a:r>
              <a:rPr lang="en-IN" sz="2000" dirty="0" smtClean="0"/>
              <a:t>Through </a:t>
            </a:r>
            <a:r>
              <a:rPr lang="en-IN" sz="2000" dirty="0"/>
              <a:t>this page the user can understand </a:t>
            </a:r>
            <a:r>
              <a:rPr lang="en-IN" sz="2000" dirty="0" smtClean="0"/>
              <a:t>the aim </a:t>
            </a:r>
            <a:r>
              <a:rPr lang="en-IN" sz="2000" dirty="0"/>
              <a:t>of this Online Notice Board</a:t>
            </a:r>
            <a:r>
              <a:rPr lang="en-IN" sz="2000" dirty="0" smtClean="0"/>
              <a:t>.</a:t>
            </a:r>
          </a:p>
          <a:p>
            <a:pPr marL="114300" indent="0" algn="just">
              <a:buNone/>
            </a:pPr>
            <a:endParaRPr lang="en-IN" sz="2000" dirty="0"/>
          </a:p>
        </p:txBody>
      </p:sp>
      <p:sp>
        <p:nvSpPr>
          <p:cNvPr id="858" name="Google Shape;858;p19"/>
          <p:cNvSpPr txBox="1">
            <a:spLocks noGrp="1"/>
          </p:cNvSpPr>
          <p:nvPr>
            <p:ph type="title"/>
          </p:nvPr>
        </p:nvSpPr>
        <p:spPr>
          <a:xfrm>
            <a:off x="381000" y="701723"/>
            <a:ext cx="5640900" cy="498427"/>
          </a:xfrm>
          <a:prstGeom prst="rect">
            <a:avLst/>
          </a:prstGeom>
        </p:spPr>
        <p:txBody>
          <a:bodyPr spcFirstLastPara="1" wrap="square" lIns="0" tIns="0" rIns="0" bIns="0" anchor="t" anchorCtr="0">
            <a:noAutofit/>
          </a:bodyPr>
          <a:lstStyle/>
          <a:p>
            <a:r>
              <a:rPr lang="en-IN" dirty="0" smtClean="0"/>
              <a:t>ABOUT PAGE</a:t>
            </a:r>
            <a:endParaRPr dirty="0"/>
          </a:p>
        </p:txBody>
      </p:sp>
      <p:grpSp>
        <p:nvGrpSpPr>
          <p:cNvPr id="282" name="Google Shape;4256;p38"/>
          <p:cNvGrpSpPr/>
          <p:nvPr/>
        </p:nvGrpSpPr>
        <p:grpSpPr>
          <a:xfrm>
            <a:off x="5989998" y="1088162"/>
            <a:ext cx="2590800" cy="3219804"/>
            <a:chOff x="2602525" y="317054"/>
            <a:chExt cx="4174283" cy="4762495"/>
          </a:xfrm>
        </p:grpSpPr>
        <p:sp>
          <p:nvSpPr>
            <p:cNvPr id="283" name="Google Shape;4257;p3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4259;p3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4260;p3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4261;p3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4262;p3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4263;p3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4264;p3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4265;p3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4266;p3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4267;p3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4268;p3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4269;p3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4270;p3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4271;p3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4272;p3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4273;p3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4274;p3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4275;p3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4276;p3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4277;p3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4278;p3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4279;p3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4280;p3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4281;p3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4282;p3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4283;p3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4284;p3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4285;p3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4286;p3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4287;p3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4288;p3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4289;p3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4290;p3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4291;p3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4292;p3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4293;p3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4294;p3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4295;p3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4296;p3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4297;p3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4298;p3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4299;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4300;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4301;p3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4302;p3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4303;p3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4304;p3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4305;p3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4306;p3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4307;p3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4308;p3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4309;p3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4310;p3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4311;p3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4312;p3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4313;p3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0" name="Google Shape;4314;p38"/>
            <p:cNvGrpSpPr/>
            <p:nvPr/>
          </p:nvGrpSpPr>
          <p:grpSpPr>
            <a:xfrm>
              <a:off x="2941619" y="3895613"/>
              <a:ext cx="483621" cy="510995"/>
              <a:chOff x="4345944" y="4626313"/>
              <a:chExt cx="483621" cy="510995"/>
            </a:xfrm>
          </p:grpSpPr>
          <p:grpSp>
            <p:nvGrpSpPr>
              <p:cNvPr id="347" name="Google Shape;4315;p38"/>
              <p:cNvGrpSpPr/>
              <p:nvPr/>
            </p:nvGrpSpPr>
            <p:grpSpPr>
              <a:xfrm>
                <a:off x="4345944" y="4852987"/>
                <a:ext cx="474200" cy="284321"/>
                <a:chOff x="4345944" y="4852987"/>
                <a:chExt cx="474200" cy="284321"/>
              </a:xfrm>
            </p:grpSpPr>
            <p:sp>
              <p:nvSpPr>
                <p:cNvPr id="358" name="Google Shape;4316;p3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4317;p3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4318;p3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 name="Google Shape;4319;p38"/>
                <p:cNvGrpSpPr/>
                <p:nvPr/>
              </p:nvGrpSpPr>
              <p:grpSpPr>
                <a:xfrm>
                  <a:off x="4457040" y="4985575"/>
                  <a:ext cx="133724" cy="77247"/>
                  <a:chOff x="4457040" y="4985575"/>
                  <a:chExt cx="133724" cy="77247"/>
                </a:xfrm>
              </p:grpSpPr>
              <p:sp>
                <p:nvSpPr>
                  <p:cNvPr id="426" name="Google Shape;4320;p3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321;p3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2" name="Google Shape;4322;p3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4323;p3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4324;p3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4325;p3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4326;p3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4327;p3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4328;p3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4329;p3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4330;p3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4331;p3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4332;p3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4333;p3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4334;p3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4335;p3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4336;p3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4337;p3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4338;p3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4339;p3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4340;p3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4341;p3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4342;p3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4343;p3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4344;p3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4345;p3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4346;p3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4347;p3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4348;p3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4349;p3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4350;p3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4351;p3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4352;p3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4353;p3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4354;p3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4355;p3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4356;p3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4357;p3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4358;p3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4359;p3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360;p3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361;p3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362;p3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363;p3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364;p3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365;p3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366;p3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367;p3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368;p3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369;p3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370;p3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371;p3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372;p3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373;p3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374;p3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375;p3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376;p3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377;p3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378;p3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379;p3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380;p3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381;p3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382;p3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383;p3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384;p3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385;p3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 name="Google Shape;4386;p38"/>
              <p:cNvGrpSpPr/>
              <p:nvPr/>
            </p:nvGrpSpPr>
            <p:grpSpPr>
              <a:xfrm>
                <a:off x="4543079" y="4626313"/>
                <a:ext cx="286486" cy="386884"/>
                <a:chOff x="4543079" y="4626313"/>
                <a:chExt cx="286486" cy="386884"/>
              </a:xfrm>
            </p:grpSpPr>
            <p:grpSp>
              <p:nvGrpSpPr>
                <p:cNvPr id="349" name="Google Shape;4387;p38"/>
                <p:cNvGrpSpPr/>
                <p:nvPr/>
              </p:nvGrpSpPr>
              <p:grpSpPr>
                <a:xfrm>
                  <a:off x="4543079" y="4626313"/>
                  <a:ext cx="286486" cy="386884"/>
                  <a:chOff x="4543079" y="4626313"/>
                  <a:chExt cx="286486" cy="386884"/>
                </a:xfrm>
              </p:grpSpPr>
              <p:sp>
                <p:nvSpPr>
                  <p:cNvPr id="353" name="Google Shape;4388;p3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4389;p3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4390;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4391;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4392;p3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0" name="Google Shape;4393;p3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4394;p3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4395;p3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41" name="Google Shape;4396;p3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4397;p3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4398;p3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4399;p3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4400;p3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4401;p3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679645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66750"/>
            <a:ext cx="7620000" cy="4114800"/>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298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5410200" cy="1417837"/>
          </a:xfrm>
          <a:prstGeom prst="rect">
            <a:avLst/>
          </a:prstGeom>
        </p:spPr>
        <p:txBody>
          <a:bodyPr spcFirstLastPara="1" wrap="square" lIns="0" tIns="0" rIns="0" bIns="0" anchor="t" anchorCtr="0">
            <a:noAutofit/>
          </a:bodyPr>
          <a:lstStyle/>
          <a:p>
            <a:pPr marL="114300" indent="0" algn="just">
              <a:buNone/>
            </a:pPr>
            <a:r>
              <a:rPr lang="en-IN" sz="2000" dirty="0"/>
              <a:t>Through this page the user can contact the </a:t>
            </a:r>
            <a:r>
              <a:rPr lang="en-IN" sz="2000" dirty="0" err="1"/>
              <a:t>adminstrator</a:t>
            </a:r>
            <a:r>
              <a:rPr lang="en-IN" sz="2000" dirty="0"/>
              <a:t> of Online Notice Board.</a:t>
            </a:r>
          </a:p>
        </p:txBody>
      </p:sp>
      <p:sp>
        <p:nvSpPr>
          <p:cNvPr id="858" name="Google Shape;858;p19"/>
          <p:cNvSpPr txBox="1">
            <a:spLocks noGrp="1"/>
          </p:cNvSpPr>
          <p:nvPr>
            <p:ph type="title"/>
          </p:nvPr>
        </p:nvSpPr>
        <p:spPr>
          <a:xfrm>
            <a:off x="381000" y="701723"/>
            <a:ext cx="5640900" cy="498427"/>
          </a:xfrm>
          <a:prstGeom prst="rect">
            <a:avLst/>
          </a:prstGeom>
        </p:spPr>
        <p:txBody>
          <a:bodyPr spcFirstLastPara="1" wrap="square" lIns="0" tIns="0" rIns="0" bIns="0" anchor="t" anchorCtr="0">
            <a:noAutofit/>
          </a:bodyPr>
          <a:lstStyle/>
          <a:p>
            <a:r>
              <a:rPr lang="en-IN" dirty="0" smtClean="0"/>
              <a:t>CONTACT PAGE</a:t>
            </a:r>
            <a:endParaRPr dirty="0"/>
          </a:p>
        </p:txBody>
      </p:sp>
      <p:grpSp>
        <p:nvGrpSpPr>
          <p:cNvPr id="861" name="Google Shape;861;p19"/>
          <p:cNvGrpSpPr/>
          <p:nvPr/>
        </p:nvGrpSpPr>
        <p:grpSpPr>
          <a:xfrm>
            <a:off x="6172200" y="895350"/>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10720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72085"/>
            <a:ext cx="41886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772086"/>
            <a:ext cx="39600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027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52578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a:t>
            </a:r>
            <a:r>
              <a:rPr lang="en-IN" sz="2000" dirty="0" smtClean="0"/>
              <a:t>login. After the successful login admin is redirected to dashboard page.</a:t>
            </a:r>
            <a:endParaRPr lang="en-IN" sz="2000" dirty="0"/>
          </a:p>
        </p:txBody>
      </p:sp>
      <p:sp>
        <p:nvSpPr>
          <p:cNvPr id="858" name="Google Shape;858;p19"/>
          <p:cNvSpPr txBox="1">
            <a:spLocks noGrp="1"/>
          </p:cNvSpPr>
          <p:nvPr>
            <p:ph type="title"/>
          </p:nvPr>
        </p:nvSpPr>
        <p:spPr>
          <a:xfrm>
            <a:off x="381000" y="701723"/>
            <a:ext cx="5640900" cy="498427"/>
          </a:xfrm>
          <a:prstGeom prst="rect">
            <a:avLst/>
          </a:prstGeom>
        </p:spPr>
        <p:txBody>
          <a:bodyPr spcFirstLastPara="1" wrap="square" lIns="0" tIns="0" rIns="0" bIns="0" anchor="t" anchorCtr="0">
            <a:noAutofit/>
          </a:bodyPr>
          <a:lstStyle/>
          <a:p>
            <a:r>
              <a:rPr lang="en-IN" dirty="0"/>
              <a:t>ADMIN LOGIN PAGE</a:t>
            </a:r>
          </a:p>
        </p:txBody>
      </p:sp>
      <p:grpSp>
        <p:nvGrpSpPr>
          <p:cNvPr id="136" name="Google Shape;2322;p37"/>
          <p:cNvGrpSpPr/>
          <p:nvPr/>
        </p:nvGrpSpPr>
        <p:grpSpPr>
          <a:xfrm>
            <a:off x="5977987" y="1101993"/>
            <a:ext cx="2547050" cy="3060933"/>
            <a:chOff x="1926580" y="602477"/>
            <a:chExt cx="4456273" cy="4762466"/>
          </a:xfrm>
        </p:grpSpPr>
        <p:sp>
          <p:nvSpPr>
            <p:cNvPr id="137"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469;p37"/>
            <p:cNvGrpSpPr/>
            <p:nvPr/>
          </p:nvGrpSpPr>
          <p:grpSpPr>
            <a:xfrm>
              <a:off x="4146745" y="1006881"/>
              <a:ext cx="330894" cy="250785"/>
              <a:chOff x="6621095" y="1452181"/>
              <a:chExt cx="330894" cy="250785"/>
            </a:xfrm>
          </p:grpSpPr>
          <p:sp>
            <p:nvSpPr>
              <p:cNvPr id="286"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4"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48225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66750"/>
            <a:ext cx="7848600"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890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manage the </a:t>
            </a:r>
            <a:r>
              <a:rPr lang="en-IN" sz="2000" dirty="0" smtClean="0"/>
              <a:t>posts.</a:t>
            </a:r>
            <a:endParaRPr lang="en-IN" sz="2000" dirty="0"/>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a:t>ADMIN DASHBOARD PAGE</a:t>
            </a:r>
          </a:p>
        </p:txBody>
      </p:sp>
      <p:grpSp>
        <p:nvGrpSpPr>
          <p:cNvPr id="291" name="Google Shape;2228;p37"/>
          <p:cNvGrpSpPr/>
          <p:nvPr/>
        </p:nvGrpSpPr>
        <p:grpSpPr>
          <a:xfrm>
            <a:off x="5867400" y="1124224"/>
            <a:ext cx="2590800" cy="2971525"/>
            <a:chOff x="2012475" y="393272"/>
            <a:chExt cx="4440240" cy="4609126"/>
          </a:xfrm>
        </p:grpSpPr>
        <p:sp>
          <p:nvSpPr>
            <p:cNvPr id="292" name="Google Shape;2229;p3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230;p3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231;p3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232;p3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233;p3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234;p3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235;p3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236;p3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237;p3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238;p3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239;p3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240;p3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241;p3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242;p3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243;p3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244;p3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245;p3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246;p3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247;p3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248;p3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249;p3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250;p3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251;p3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252;p3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253;p3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254;p3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255;p3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256;p3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257;p3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258;p3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259;p3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260;p3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261;p3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262;p3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263;p3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264;p3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265;p3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266;p3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267;p3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268;p3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269;p3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270;p3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271;p3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272;p3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273;p3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274;p3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275;p3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276;p3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277;p3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278;p3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279;p3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280;p3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281;p3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282;p3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283;p3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284;p3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285;p3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286;p3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287;p3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288;p3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289;p3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290;p3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291;p3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292;p3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293;p3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294;p3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295;p3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296;p3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297;p3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298;p3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299;p3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300;p3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301;p3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302;p3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303;p3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304;p3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305;p3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306;p3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307;p3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308;p3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309;p3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310;p3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311;p3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312;p3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313;p3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314;p3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315;p3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316;p3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317;p3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318;p3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319;p3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320;p3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321;p3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40605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66750"/>
            <a:ext cx="7589837"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6840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make a new post.</a:t>
            </a:r>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a:t>POST NOTICE PAGE</a:t>
            </a:r>
          </a:p>
        </p:txBody>
      </p:sp>
      <p:grpSp>
        <p:nvGrpSpPr>
          <p:cNvPr id="98" name="Google Shape;3802;p38"/>
          <p:cNvGrpSpPr/>
          <p:nvPr/>
        </p:nvGrpSpPr>
        <p:grpSpPr>
          <a:xfrm>
            <a:off x="5838232" y="949589"/>
            <a:ext cx="2608667" cy="3003317"/>
            <a:chOff x="2270525" y="117216"/>
            <a:chExt cx="4650765" cy="4762722"/>
          </a:xfrm>
        </p:grpSpPr>
        <p:sp>
          <p:nvSpPr>
            <p:cNvPr id="99" name="Google Shape;3803;p3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3804;p3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805;p3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806;p3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3807;p3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3808;p3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3809;p3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3810;p3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3811;p3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3812;p3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3813;p3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3814;p3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3815;p3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3816;p3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3817;p3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3818;p3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819;p3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820;p3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821;p3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822;p3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823;p3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 name="Google Shape;3824;p38"/>
            <p:cNvGrpSpPr/>
            <p:nvPr/>
          </p:nvGrpSpPr>
          <p:grpSpPr>
            <a:xfrm>
              <a:off x="4031993" y="117216"/>
              <a:ext cx="2889297" cy="3901793"/>
              <a:chOff x="5533368" y="1047716"/>
              <a:chExt cx="2889297" cy="3901793"/>
            </a:xfrm>
          </p:grpSpPr>
          <p:sp>
            <p:nvSpPr>
              <p:cNvPr id="164" name="Google Shape;3825;p3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826;p3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827;p3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828;p3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829;p3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830;p3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831;p3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832;p3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833;p3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834;p3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835;p3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836;p3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837;p3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838;p3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839;p3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840;p3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841;p3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842;p3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843;p3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844;p3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845;p3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846;p3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847;p3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848;p3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849;p3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850;p3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851;p3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852;p3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853;p3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854;p3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855;p3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856;p3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857;p3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858;p3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859;p3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860;p3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861;p3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862;p3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863;p3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864;p3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3865;p3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866;p3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867;p3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868;p3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869;p3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870;p3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871;p3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872;p3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873;p3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874;p3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875;p3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876;p3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877;p3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878;p3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879;p3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3880;p3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3881;p3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3882;p3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883;p3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884;p3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885;p3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886;p3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887;p3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888;p3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889;p3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890;p3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891;p3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892;p3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893;p3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 name="Google Shape;3894;p38"/>
            <p:cNvGrpSpPr/>
            <p:nvPr/>
          </p:nvGrpSpPr>
          <p:grpSpPr>
            <a:xfrm flipH="1">
              <a:off x="2865273" y="3434801"/>
              <a:ext cx="598186" cy="1340314"/>
              <a:chOff x="4210728" y="4525714"/>
              <a:chExt cx="546438" cy="1224366"/>
            </a:xfrm>
          </p:grpSpPr>
          <p:sp>
            <p:nvSpPr>
              <p:cNvPr id="151" name="Google Shape;3895;p3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896;p3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897;p3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898;p3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899;p3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900;p3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901;p3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902;p3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903;p3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904;p3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905;p3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906;p3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907;p3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73386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66750"/>
            <a:ext cx="7620000"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1568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762000" y="1276350"/>
            <a:ext cx="4343700" cy="53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solidFill>
                  <a:srgbClr val="122F67"/>
                </a:solidFill>
              </a:rPr>
              <a:t>HELLO!</a:t>
            </a:r>
            <a:endParaRPr sz="3600" dirty="0">
              <a:solidFill>
                <a:srgbClr val="122F67"/>
              </a:solidFill>
            </a:endParaRPr>
          </a:p>
        </p:txBody>
      </p:sp>
      <p:sp>
        <p:nvSpPr>
          <p:cNvPr id="380" name="Google Shape;380;p14"/>
          <p:cNvSpPr txBox="1">
            <a:spLocks noGrp="1"/>
          </p:cNvSpPr>
          <p:nvPr>
            <p:ph type="subTitle" idx="4294967295"/>
          </p:nvPr>
        </p:nvSpPr>
        <p:spPr>
          <a:xfrm>
            <a:off x="762000" y="1887750"/>
            <a:ext cx="4343700" cy="1920000"/>
          </a:xfrm>
          <a:prstGeom prst="rect">
            <a:avLst/>
          </a:prstGeom>
        </p:spPr>
        <p:txBody>
          <a:bodyPr spcFirstLastPara="1" wrap="square" lIns="0" tIns="0" rIns="0" bIns="0" anchor="t" anchorCtr="0">
            <a:noAutofit/>
          </a:bodyPr>
          <a:lstStyle/>
          <a:p>
            <a:pPr marL="0" indent="0">
              <a:buClr>
                <a:schemeClr val="dk1"/>
              </a:buClr>
              <a:buSzPts val="1100"/>
              <a:buNone/>
            </a:pPr>
            <a:r>
              <a:rPr lang="en-US" dirty="0" err="1" smtClean="0"/>
              <a:t>M.Prasad</a:t>
            </a:r>
            <a:r>
              <a:rPr lang="en-US" dirty="0" smtClean="0"/>
              <a:t> ,</a:t>
            </a:r>
            <a:endParaRPr lang="en-US" dirty="0"/>
          </a:p>
          <a:p>
            <a:pPr marL="0" indent="0">
              <a:buClr>
                <a:schemeClr val="dk1"/>
              </a:buClr>
              <a:buSzPts val="1100"/>
              <a:buNone/>
            </a:pPr>
            <a:r>
              <a:rPr lang="en-IN" dirty="0" smtClean="0"/>
              <a:t>(18A95A0506).</a:t>
            </a:r>
            <a:endParaRPr dirty="0"/>
          </a:p>
        </p:txBody>
      </p:sp>
      <p:pic>
        <p:nvPicPr>
          <p:cNvPr id="382" name="Google Shape;382;p14"/>
          <p:cNvPicPr preferRelativeResize="0"/>
          <p:nvPr/>
        </p:nvPicPr>
        <p:blipFill>
          <a:blip r:embed="rId3">
            <a:extLst>
              <a:ext uri="{28A0092B-C50C-407E-A947-70E740481C1C}">
                <a14:useLocalDpi xmlns:a14="http://schemas.microsoft.com/office/drawing/2010/main" val="0"/>
              </a:ext>
            </a:extLst>
          </a:blip>
          <a:stretch>
            <a:fillRect/>
          </a:stretch>
        </p:blipFill>
        <p:spPr>
          <a:xfrm>
            <a:off x="6188676" y="1200150"/>
            <a:ext cx="1800000" cy="1800000"/>
          </a:xfrm>
          <a:prstGeom prst="ellipse">
            <a:avLst/>
          </a:prstGeom>
          <a:noFill/>
          <a:ln>
            <a:solidFill>
              <a:srgbClr val="122F67"/>
            </a:solid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manage his/her profile.</a:t>
            </a:r>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a:t>ADMIN PROFILE PAGE</a:t>
            </a:r>
          </a:p>
        </p:txBody>
      </p:sp>
      <p:grpSp>
        <p:nvGrpSpPr>
          <p:cNvPr id="204" name="Google Shape;3379;p37"/>
          <p:cNvGrpSpPr/>
          <p:nvPr/>
        </p:nvGrpSpPr>
        <p:grpSpPr>
          <a:xfrm>
            <a:off x="5856845" y="1241437"/>
            <a:ext cx="2685189" cy="3074856"/>
            <a:chOff x="2533225" y="322726"/>
            <a:chExt cx="4077549" cy="4762523"/>
          </a:xfrm>
        </p:grpSpPr>
        <p:sp>
          <p:nvSpPr>
            <p:cNvPr id="205" name="Google Shape;3380;p3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81;p3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82;p3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83;p3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84;p3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85;p3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86;p3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87;p3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88;p3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89;p3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90;p3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91;p3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392;p3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393;p3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394;p3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95;p3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396;p3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97;p3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98;p3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99;p3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400;p3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401;p3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402;p3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403;p3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404;p3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405;p3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406;p3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407;p3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408;p3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409;p3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410;p3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411;p3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412;p3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413;p3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414;p3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415;p3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416;p3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417;p3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418;p3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419;p3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420;p3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421;p3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422;p3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8" name="Google Shape;3423;p37"/>
            <p:cNvGrpSpPr/>
            <p:nvPr/>
          </p:nvGrpSpPr>
          <p:grpSpPr>
            <a:xfrm>
              <a:off x="4316519" y="693558"/>
              <a:ext cx="830259" cy="517637"/>
              <a:chOff x="5840944" y="1418558"/>
              <a:chExt cx="830259" cy="517637"/>
            </a:xfrm>
          </p:grpSpPr>
          <p:sp>
            <p:nvSpPr>
              <p:cNvPr id="328" name="Google Shape;3424;p3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425;p3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426;p3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427;p3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428;p3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429;p3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430;p3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431;p3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 name="Google Shape;3432;p3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433;p3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434;p3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435;p3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436;p3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437;p3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438;p3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439;p3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440;p3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441;p3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442;p3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443;p3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444;p3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445;p3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446;p3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447;p3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448;p3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449;p3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450;p3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451;p3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452;p3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453;p3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454;p3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455;p3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456;p3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457;p3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458;p3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459;p3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460;p3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461;p3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3462;p3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463;p3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464;p3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465;p3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466;p3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467;p3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468;p3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469;p3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470;p3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471;p3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472;p3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473;p3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474;p3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475;p3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476;p3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477;p3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3478;p3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479;p3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480;p3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481;p3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482;p3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 name="Google Shape;3483;p37"/>
            <p:cNvGrpSpPr/>
            <p:nvPr/>
          </p:nvGrpSpPr>
          <p:grpSpPr>
            <a:xfrm>
              <a:off x="3439221" y="3170887"/>
              <a:ext cx="276341" cy="167131"/>
              <a:chOff x="4963646" y="3895887"/>
              <a:chExt cx="276341" cy="167131"/>
            </a:xfrm>
          </p:grpSpPr>
          <p:sp>
            <p:nvSpPr>
              <p:cNvPr id="308" name="Google Shape;3484;p3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485;p3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486;p3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487;p3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488;p3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489;p3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490;p3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491;p3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492;p3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493;p3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494;p3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495;p3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496;p3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497;p3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498;p3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499;p3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500;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501;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502;p3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503;p3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504;p3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505;p3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506;p3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507;p3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508;p3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509;p3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510;p3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254454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536"/>
          <a:stretch/>
        </p:blipFill>
        <p:spPr bwMode="auto">
          <a:xfrm>
            <a:off x="533400" y="772086"/>
            <a:ext cx="40644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772087"/>
            <a:ext cx="39960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7885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659974"/>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change his/her account password.</a:t>
            </a:r>
          </a:p>
        </p:txBody>
      </p:sp>
      <p:sp>
        <p:nvSpPr>
          <p:cNvPr id="858" name="Google Shape;858;p19"/>
          <p:cNvSpPr txBox="1">
            <a:spLocks noGrp="1"/>
          </p:cNvSpPr>
          <p:nvPr>
            <p:ph type="title"/>
          </p:nvPr>
        </p:nvSpPr>
        <p:spPr>
          <a:xfrm>
            <a:off x="380999" y="704078"/>
            <a:ext cx="7683135" cy="991839"/>
          </a:xfrm>
          <a:prstGeom prst="rect">
            <a:avLst/>
          </a:prstGeom>
        </p:spPr>
        <p:txBody>
          <a:bodyPr spcFirstLastPara="1" wrap="square" lIns="0" tIns="0" rIns="0" bIns="0" anchor="t" anchorCtr="0">
            <a:noAutofit/>
          </a:bodyPr>
          <a:lstStyle/>
          <a:p>
            <a:r>
              <a:rPr lang="en-IN" dirty="0" smtClean="0"/>
              <a:t>USER CHANGE PASSWORD PAGE</a:t>
            </a:r>
            <a:endParaRPr lang="en-IN" dirty="0"/>
          </a:p>
        </p:txBody>
      </p:sp>
      <p:grpSp>
        <p:nvGrpSpPr>
          <p:cNvPr id="136" name="Google Shape;3616;p38"/>
          <p:cNvGrpSpPr/>
          <p:nvPr/>
        </p:nvGrpSpPr>
        <p:grpSpPr>
          <a:xfrm>
            <a:off x="5709485" y="1364070"/>
            <a:ext cx="2743200" cy="2775855"/>
            <a:chOff x="2244025" y="145922"/>
            <a:chExt cx="4382832" cy="4762352"/>
          </a:xfrm>
        </p:grpSpPr>
        <p:grpSp>
          <p:nvGrpSpPr>
            <p:cNvPr id="137" name="Google Shape;3617;p38"/>
            <p:cNvGrpSpPr/>
            <p:nvPr/>
          </p:nvGrpSpPr>
          <p:grpSpPr>
            <a:xfrm>
              <a:off x="4124355" y="330300"/>
              <a:ext cx="2502502" cy="3373185"/>
              <a:chOff x="5785580" y="1232275"/>
              <a:chExt cx="2502502" cy="3373185"/>
            </a:xfrm>
          </p:grpSpPr>
          <p:sp>
            <p:nvSpPr>
              <p:cNvPr id="417" name="Google Shape;3618;p3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3619;p3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620;p3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3621;p3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622;p3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623;p3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624;p3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625;p3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3626;p3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627;p3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628;p3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629;p3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630;p3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3631;p3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632;p3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633;p3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634;p3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635;p3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3636;p3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3637;p3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3638;p3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3639;p3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3640;p3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3641;p3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3642;p3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3643;p3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3644;p3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3645;p3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3646;p3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3647;p3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3648;p3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3649;p3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3650;p3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3651;p3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3652;p3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3653;p3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3654;p3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8" name="Google Shape;3655;p3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656;p3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657;p3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658;p3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659;p3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660;p3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661;p3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662;p3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663;p3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664;p3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665;p3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9" name="Google Shape;3666;p38"/>
            <p:cNvGrpSpPr/>
            <p:nvPr/>
          </p:nvGrpSpPr>
          <p:grpSpPr>
            <a:xfrm>
              <a:off x="3457891" y="2611797"/>
              <a:ext cx="595122" cy="410622"/>
              <a:chOff x="5119116" y="3513772"/>
              <a:chExt cx="595122" cy="410622"/>
            </a:xfrm>
          </p:grpSpPr>
          <p:sp>
            <p:nvSpPr>
              <p:cNvPr id="400" name="Google Shape;3667;p3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668;p3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669;p3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670;p3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671;p3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672;p3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673;p3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674;p3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675;p3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676;p3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677;p3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678;p3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679;p3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3680;p3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3681;p3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3682;p3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683;p3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 name="Google Shape;3684;p38"/>
            <p:cNvGrpSpPr/>
            <p:nvPr/>
          </p:nvGrpSpPr>
          <p:grpSpPr>
            <a:xfrm>
              <a:off x="3545044" y="2530263"/>
              <a:ext cx="529590" cy="371284"/>
              <a:chOff x="5206269" y="3432238"/>
              <a:chExt cx="529590" cy="371284"/>
            </a:xfrm>
          </p:grpSpPr>
          <p:sp>
            <p:nvSpPr>
              <p:cNvPr id="384" name="Google Shape;3685;p3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686;p3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687;p3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688;p3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689;p3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690;p3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691;p3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692;p3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693;p3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694;p3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695;p3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696;p3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697;p3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698;p3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699;p3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700;p3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3701;p38"/>
            <p:cNvGrpSpPr/>
            <p:nvPr/>
          </p:nvGrpSpPr>
          <p:grpSpPr>
            <a:xfrm>
              <a:off x="3528852" y="2451777"/>
              <a:ext cx="529590" cy="371284"/>
              <a:chOff x="5190077" y="3353752"/>
              <a:chExt cx="529590" cy="371284"/>
            </a:xfrm>
          </p:grpSpPr>
          <p:sp>
            <p:nvSpPr>
              <p:cNvPr id="368" name="Google Shape;3702;p3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703;p3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4;p3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05;p3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06;p3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07;p3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08;p3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09;p3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10;p3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11;p3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12;p3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13;p3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714;p3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715;p3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716;p3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717;p3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 name="Google Shape;3718;p3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719;p3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720;p3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721;p3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722;p3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723;p3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724;p3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725;p3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726;p3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727;p3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728;p3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729;p3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730;p3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731;p3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732;p3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733;p3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734;p3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735;p3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736;p3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737;p3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738;p3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739;p3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740;p3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741;p3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742;p3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743;p3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744;p3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745;p3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746;p3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747;p3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748;p3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749;p3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750;p3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751;p3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752;p3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753;p3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754;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755;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756;p3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757;p3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758;p3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759;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760;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761;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762;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763;p3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764;p3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765;p3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766;p3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767;p3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768;p3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769;p3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770;p3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771;p3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772;p3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773;p3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774;p3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775;p3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776;p3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777;p3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778;p3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779;p3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780;p3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781;p3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782;p3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783;p3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784;p3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785;p3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786;p3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787;p3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4" name="Google Shape;3788;p38"/>
            <p:cNvGrpSpPr/>
            <p:nvPr/>
          </p:nvGrpSpPr>
          <p:grpSpPr>
            <a:xfrm flipH="1">
              <a:off x="2710663" y="2723583"/>
              <a:ext cx="319677" cy="242660"/>
              <a:chOff x="6621095" y="1452181"/>
              <a:chExt cx="330894" cy="250785"/>
            </a:xfrm>
          </p:grpSpPr>
          <p:sp>
            <p:nvSpPr>
              <p:cNvPr id="363" name="Google Shape;3789;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790;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791;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792;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793;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5" name="Google Shape;3794;p3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795;p3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7" name="Google Shape;3796;p38"/>
            <p:cNvGrpSpPr/>
            <p:nvPr/>
          </p:nvGrpSpPr>
          <p:grpSpPr>
            <a:xfrm>
              <a:off x="4651669" y="468299"/>
              <a:ext cx="319677" cy="242660"/>
              <a:chOff x="6621095" y="1452181"/>
              <a:chExt cx="330894" cy="250785"/>
            </a:xfrm>
          </p:grpSpPr>
          <p:sp>
            <p:nvSpPr>
              <p:cNvPr id="358" name="Google Shape;3797;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798;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799;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800;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801;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248247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2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66750"/>
            <a:ext cx="7848600" cy="4132185"/>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8090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smtClean="0"/>
              <a:t>On this page the user can access all the notifications.</a:t>
            </a:r>
          </a:p>
          <a:p>
            <a:pPr marL="114300" indent="0" algn="just">
              <a:buNone/>
            </a:pPr>
            <a:r>
              <a:rPr lang="en-IN" sz="2000" dirty="0" smtClean="0"/>
              <a:t>By clicking on	    icon the user can view more details of that notice.</a:t>
            </a:r>
          </a:p>
          <a:p>
            <a:pPr marL="114300" indent="0" algn="just">
              <a:buNone/>
            </a:pPr>
            <a:endParaRPr lang="en-IN" sz="2000" dirty="0"/>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smtClean="0"/>
              <a:t>USER HOME PAGE</a:t>
            </a:r>
            <a:endParaRPr lang="en-IN" dirty="0"/>
          </a:p>
        </p:txBody>
      </p:sp>
      <p:grpSp>
        <p:nvGrpSpPr>
          <p:cNvPr id="291" name="Google Shape;2228;p37"/>
          <p:cNvGrpSpPr/>
          <p:nvPr/>
        </p:nvGrpSpPr>
        <p:grpSpPr>
          <a:xfrm>
            <a:off x="5867400" y="1124224"/>
            <a:ext cx="2590800" cy="2971525"/>
            <a:chOff x="2012475" y="393272"/>
            <a:chExt cx="4440240" cy="4609126"/>
          </a:xfrm>
        </p:grpSpPr>
        <p:sp>
          <p:nvSpPr>
            <p:cNvPr id="292" name="Google Shape;2229;p3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230;p3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231;p3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232;p3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233;p3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234;p3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235;p3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236;p3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237;p3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238;p3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239;p3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240;p3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241;p3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242;p3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243;p3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244;p3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245;p3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246;p3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247;p3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248;p3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249;p3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250;p3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251;p3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252;p3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253;p3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254;p3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255;p3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256;p3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257;p3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258;p3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259;p3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260;p3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261;p3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262;p3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263;p3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264;p3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265;p3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266;p3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267;p3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268;p3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269;p3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270;p3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271;p3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272;p3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273;p3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274;p3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275;p3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276;p3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277;p3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278;p3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279;p3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280;p3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281;p3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282;p3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283;p3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284;p3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285;p3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286;p3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287;p3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288;p3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289;p3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290;p3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291;p3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292;p3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293;p3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294;p3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295;p3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296;p3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297;p3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298;p3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299;p3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300;p3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301;p3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302;p3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303;p3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304;p3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305;p3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306;p3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307;p3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308;p3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309;p3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310;p3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311;p3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312;p3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313;p3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314;p3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315;p3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316;p3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317;p3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318;p3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319;p3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320;p3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321;p3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0000" t="35885" r="-19329"/>
          <a:stretch/>
        </p:blipFill>
        <p:spPr bwMode="auto">
          <a:xfrm>
            <a:off x="2370137" y="2242386"/>
            <a:ext cx="45719" cy="160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9600"/>
          <a:stretch/>
        </p:blipFill>
        <p:spPr bwMode="auto">
          <a:xfrm>
            <a:off x="2057400" y="2330533"/>
            <a:ext cx="304800" cy="292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3432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 y="666750"/>
            <a:ext cx="7499350"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9246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489151"/>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t>
            </a:r>
            <a:r>
              <a:rPr lang="en-IN" sz="2000" dirty="0" smtClean="0"/>
              <a:t>user can </a:t>
            </a:r>
            <a:r>
              <a:rPr lang="en-IN" sz="2000" dirty="0"/>
              <a:t>manage his/her profile.</a:t>
            </a:r>
          </a:p>
        </p:txBody>
      </p:sp>
      <p:sp>
        <p:nvSpPr>
          <p:cNvPr id="858" name="Google Shape;858;p19"/>
          <p:cNvSpPr txBox="1">
            <a:spLocks noGrp="1"/>
          </p:cNvSpPr>
          <p:nvPr>
            <p:ph type="title"/>
          </p:nvPr>
        </p:nvSpPr>
        <p:spPr>
          <a:xfrm>
            <a:off x="380999" y="666750"/>
            <a:ext cx="5805326" cy="691818"/>
          </a:xfrm>
          <a:prstGeom prst="rect">
            <a:avLst/>
          </a:prstGeom>
        </p:spPr>
        <p:txBody>
          <a:bodyPr spcFirstLastPara="1" wrap="square" lIns="0" tIns="0" rIns="0" bIns="0" anchor="t" anchorCtr="0">
            <a:noAutofit/>
          </a:bodyPr>
          <a:lstStyle/>
          <a:p>
            <a:r>
              <a:rPr lang="en-IN" dirty="0" smtClean="0"/>
              <a:t>USER PROFILE </a:t>
            </a:r>
            <a:r>
              <a:rPr lang="en-IN" dirty="0"/>
              <a:t>PAGE</a:t>
            </a:r>
          </a:p>
        </p:txBody>
      </p:sp>
      <p:grpSp>
        <p:nvGrpSpPr>
          <p:cNvPr id="204" name="Google Shape;3379;p37"/>
          <p:cNvGrpSpPr/>
          <p:nvPr/>
        </p:nvGrpSpPr>
        <p:grpSpPr>
          <a:xfrm>
            <a:off x="5856845" y="1241437"/>
            <a:ext cx="2685189" cy="3074856"/>
            <a:chOff x="2533225" y="322726"/>
            <a:chExt cx="4077549" cy="4762523"/>
          </a:xfrm>
        </p:grpSpPr>
        <p:sp>
          <p:nvSpPr>
            <p:cNvPr id="205" name="Google Shape;3380;p3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81;p3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82;p3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83;p3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84;p3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85;p3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86;p3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87;p3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88;p3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89;p3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90;p3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91;p3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392;p3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393;p3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394;p3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95;p3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396;p3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97;p3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98;p3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99;p3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400;p3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401;p3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402;p3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403;p3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404;p3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405;p3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406;p3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407;p3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408;p3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409;p3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410;p3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411;p3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412;p3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413;p3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414;p3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415;p3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416;p3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417;p3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418;p3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419;p3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420;p3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421;p3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422;p3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8" name="Google Shape;3423;p37"/>
            <p:cNvGrpSpPr/>
            <p:nvPr/>
          </p:nvGrpSpPr>
          <p:grpSpPr>
            <a:xfrm>
              <a:off x="4316519" y="693558"/>
              <a:ext cx="830259" cy="517637"/>
              <a:chOff x="5840944" y="1418558"/>
              <a:chExt cx="830259" cy="517637"/>
            </a:xfrm>
          </p:grpSpPr>
          <p:sp>
            <p:nvSpPr>
              <p:cNvPr id="328" name="Google Shape;3424;p3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425;p3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426;p3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427;p3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428;p3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429;p3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430;p3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431;p3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 name="Google Shape;3432;p3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433;p3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434;p3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435;p3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436;p3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437;p3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438;p3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439;p3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440;p3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441;p3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442;p3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443;p3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444;p3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445;p3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446;p3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447;p3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448;p3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449;p3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450;p3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451;p3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452;p3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453;p3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454;p3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455;p3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456;p3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457;p3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458;p3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459;p3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460;p3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461;p3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3462;p3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463;p3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464;p3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465;p3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466;p3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467;p3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468;p3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469;p3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470;p3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471;p3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472;p3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473;p3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474;p3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475;p3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476;p3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477;p3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3478;p3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479;p3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480;p3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481;p3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482;p3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 name="Google Shape;3483;p37"/>
            <p:cNvGrpSpPr/>
            <p:nvPr/>
          </p:nvGrpSpPr>
          <p:grpSpPr>
            <a:xfrm>
              <a:off x="3439221" y="3170887"/>
              <a:ext cx="276341" cy="167131"/>
              <a:chOff x="4963646" y="3895887"/>
              <a:chExt cx="276341" cy="167131"/>
            </a:xfrm>
          </p:grpSpPr>
          <p:sp>
            <p:nvSpPr>
              <p:cNvPr id="308" name="Google Shape;3484;p3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485;p3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486;p3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487;p3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488;p3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489;p3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490;p3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491;p3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492;p3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493;p3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494;p3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495;p3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496;p3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497;p3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498;p3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499;p3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500;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501;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502;p3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503;p3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504;p3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505;p3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506;p3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507;p3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508;p3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509;p3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510;p3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48762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72087"/>
            <a:ext cx="39600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772088"/>
            <a:ext cx="3960000" cy="386024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6651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659974"/>
            <a:ext cx="4953000" cy="2207176"/>
          </a:xfrm>
          <a:prstGeom prst="rect">
            <a:avLst/>
          </a:prstGeom>
        </p:spPr>
        <p:txBody>
          <a:bodyPr spcFirstLastPara="1" wrap="square" lIns="0" tIns="0" rIns="0" bIns="0" anchor="t" anchorCtr="0">
            <a:noAutofit/>
          </a:bodyPr>
          <a:lstStyle/>
          <a:p>
            <a:pPr marL="114300" indent="0" algn="just">
              <a:buNone/>
            </a:pPr>
            <a:r>
              <a:rPr lang="en-IN" sz="2000" dirty="0"/>
              <a:t>This is the page where the admin can change his/her account password.</a:t>
            </a:r>
          </a:p>
        </p:txBody>
      </p:sp>
      <p:sp>
        <p:nvSpPr>
          <p:cNvPr id="858" name="Google Shape;858;p19"/>
          <p:cNvSpPr txBox="1">
            <a:spLocks noGrp="1"/>
          </p:cNvSpPr>
          <p:nvPr>
            <p:ph type="title"/>
          </p:nvPr>
        </p:nvSpPr>
        <p:spPr>
          <a:xfrm>
            <a:off x="380999" y="655230"/>
            <a:ext cx="7412624" cy="849720"/>
          </a:xfrm>
          <a:prstGeom prst="rect">
            <a:avLst/>
          </a:prstGeom>
        </p:spPr>
        <p:txBody>
          <a:bodyPr spcFirstLastPara="1" wrap="square" lIns="0" tIns="0" rIns="0" bIns="0" anchor="t" anchorCtr="0">
            <a:noAutofit/>
          </a:bodyPr>
          <a:lstStyle/>
          <a:p>
            <a:r>
              <a:rPr lang="en-IN" dirty="0" smtClean="0"/>
              <a:t>USER CHANGE PASSWORD PAGE</a:t>
            </a:r>
            <a:endParaRPr lang="en-IN" dirty="0"/>
          </a:p>
        </p:txBody>
      </p:sp>
      <p:grpSp>
        <p:nvGrpSpPr>
          <p:cNvPr id="136" name="Google Shape;3616;p38"/>
          <p:cNvGrpSpPr/>
          <p:nvPr/>
        </p:nvGrpSpPr>
        <p:grpSpPr>
          <a:xfrm>
            <a:off x="5709485" y="1364070"/>
            <a:ext cx="2743200" cy="2775855"/>
            <a:chOff x="2244025" y="145922"/>
            <a:chExt cx="4382832" cy="4762352"/>
          </a:xfrm>
        </p:grpSpPr>
        <p:grpSp>
          <p:nvGrpSpPr>
            <p:cNvPr id="137" name="Google Shape;3617;p38"/>
            <p:cNvGrpSpPr/>
            <p:nvPr/>
          </p:nvGrpSpPr>
          <p:grpSpPr>
            <a:xfrm>
              <a:off x="4124355" y="330300"/>
              <a:ext cx="2502502" cy="3373185"/>
              <a:chOff x="5785580" y="1232275"/>
              <a:chExt cx="2502502" cy="3373185"/>
            </a:xfrm>
          </p:grpSpPr>
          <p:sp>
            <p:nvSpPr>
              <p:cNvPr id="417" name="Google Shape;3618;p3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3619;p3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620;p3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3621;p3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622;p3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623;p3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624;p3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625;p3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3626;p3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627;p3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628;p3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629;p3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630;p3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3631;p3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632;p3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633;p3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634;p3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635;p3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3636;p3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3637;p3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3638;p3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3639;p3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3640;p3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3641;p3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3642;p3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3643;p3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3644;p3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3645;p3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3646;p3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3647;p3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3648;p3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3649;p3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3650;p3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3651;p3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3652;p3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3653;p3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3654;p3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8" name="Google Shape;3655;p3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656;p3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657;p3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658;p3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659;p3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660;p3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661;p3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662;p3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663;p3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664;p3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665;p3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9" name="Google Shape;3666;p38"/>
            <p:cNvGrpSpPr/>
            <p:nvPr/>
          </p:nvGrpSpPr>
          <p:grpSpPr>
            <a:xfrm>
              <a:off x="3457891" y="2611797"/>
              <a:ext cx="595122" cy="410622"/>
              <a:chOff x="5119116" y="3513772"/>
              <a:chExt cx="595122" cy="410622"/>
            </a:xfrm>
          </p:grpSpPr>
          <p:sp>
            <p:nvSpPr>
              <p:cNvPr id="400" name="Google Shape;3667;p3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668;p3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669;p3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670;p3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671;p3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672;p3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673;p3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674;p3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675;p3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676;p3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677;p3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678;p3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679;p3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3680;p3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3681;p3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3682;p3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683;p3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 name="Google Shape;3684;p38"/>
            <p:cNvGrpSpPr/>
            <p:nvPr/>
          </p:nvGrpSpPr>
          <p:grpSpPr>
            <a:xfrm>
              <a:off x="3545044" y="2530263"/>
              <a:ext cx="529590" cy="371284"/>
              <a:chOff x="5206269" y="3432238"/>
              <a:chExt cx="529590" cy="371284"/>
            </a:xfrm>
          </p:grpSpPr>
          <p:sp>
            <p:nvSpPr>
              <p:cNvPr id="384" name="Google Shape;3685;p3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686;p3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687;p3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688;p3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689;p3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690;p3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691;p3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692;p3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693;p3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694;p3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695;p3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696;p3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697;p3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698;p3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699;p3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700;p3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3701;p38"/>
            <p:cNvGrpSpPr/>
            <p:nvPr/>
          </p:nvGrpSpPr>
          <p:grpSpPr>
            <a:xfrm>
              <a:off x="3528852" y="2451777"/>
              <a:ext cx="529590" cy="371284"/>
              <a:chOff x="5190077" y="3353752"/>
              <a:chExt cx="529590" cy="371284"/>
            </a:xfrm>
          </p:grpSpPr>
          <p:sp>
            <p:nvSpPr>
              <p:cNvPr id="368" name="Google Shape;3702;p3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703;p3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4;p3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05;p3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06;p3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07;p3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08;p3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09;p3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10;p3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11;p3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12;p3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13;p3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714;p3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715;p3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716;p3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717;p3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 name="Google Shape;3718;p3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719;p3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720;p3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721;p3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722;p3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723;p3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724;p3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725;p3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726;p3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727;p3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728;p3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729;p3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730;p3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731;p3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732;p3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733;p3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734;p3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735;p3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736;p3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737;p3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738;p3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739;p3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740;p3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741;p3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742;p3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743;p3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744;p3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745;p3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746;p3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747;p3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748;p3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749;p3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750;p3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751;p3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752;p3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753;p3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754;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755;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756;p3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757;p3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758;p3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759;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760;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761;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762;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763;p3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764;p3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765;p3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766;p3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767;p3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768;p3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769;p3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770;p3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771;p3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772;p3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773;p3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774;p3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775;p3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776;p3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777;p3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778;p3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779;p3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780;p3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781;p3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782;p3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783;p3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784;p3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785;p3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786;p3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787;p3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4" name="Google Shape;3788;p38"/>
            <p:cNvGrpSpPr/>
            <p:nvPr/>
          </p:nvGrpSpPr>
          <p:grpSpPr>
            <a:xfrm flipH="1">
              <a:off x="2710663" y="2723583"/>
              <a:ext cx="319677" cy="242660"/>
              <a:chOff x="6621095" y="1452181"/>
              <a:chExt cx="330894" cy="250785"/>
            </a:xfrm>
          </p:grpSpPr>
          <p:sp>
            <p:nvSpPr>
              <p:cNvPr id="363" name="Google Shape;3789;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790;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791;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792;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793;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5" name="Google Shape;3794;p3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795;p3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7" name="Google Shape;3796;p38"/>
            <p:cNvGrpSpPr/>
            <p:nvPr/>
          </p:nvGrpSpPr>
          <p:grpSpPr>
            <a:xfrm>
              <a:off x="4651669" y="468299"/>
              <a:ext cx="319677" cy="242660"/>
              <a:chOff x="6621095" y="1452181"/>
              <a:chExt cx="330894" cy="250785"/>
            </a:xfrm>
          </p:grpSpPr>
          <p:sp>
            <p:nvSpPr>
              <p:cNvPr id="358" name="Google Shape;3797;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798;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799;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800;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801;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833694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38" y="666750"/>
            <a:ext cx="7586662" cy="4114800"/>
          </a:xfrm>
          <a:prstGeom prst="rect">
            <a:avLst/>
          </a:prstGeom>
          <a:blipFill dpi="0" rotWithShape="1">
            <a:blip r:embed="rId4"/>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306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32994" y="1795893"/>
            <a:ext cx="4676700" cy="69527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AIM</a:t>
            </a:r>
            <a:endParaRPr dirty="0"/>
          </a:p>
        </p:txBody>
      </p:sp>
      <p:sp>
        <p:nvSpPr>
          <p:cNvPr id="406" name="Google Shape;406;p15"/>
          <p:cNvSpPr txBox="1">
            <a:spLocks noGrp="1"/>
          </p:cNvSpPr>
          <p:nvPr>
            <p:ph type="subTitle" idx="1"/>
          </p:nvPr>
        </p:nvSpPr>
        <p:spPr>
          <a:xfrm>
            <a:off x="1066800" y="2667441"/>
            <a:ext cx="3733800" cy="1708984"/>
          </a:xfrm>
          <a:prstGeom prst="rect">
            <a:avLst/>
          </a:prstGeom>
        </p:spPr>
        <p:txBody>
          <a:bodyPr spcFirstLastPara="1" wrap="square" lIns="0" tIns="0" rIns="0" bIns="0" anchor="t" anchorCtr="0">
            <a:noAutofit/>
          </a:bodyPr>
          <a:lstStyle/>
          <a:p>
            <a:pPr marL="0" indent="0" algn="just"/>
            <a:r>
              <a:rPr lang="en-US" dirty="0"/>
              <a:t>To create and design a portal where the students can access the circulars and notices by simply logging in.</a:t>
            </a:r>
            <a:endParaRPr lang="en-IN" dirty="0"/>
          </a:p>
        </p:txBody>
      </p:sp>
      <p:grpSp>
        <p:nvGrpSpPr>
          <p:cNvPr id="111" name="Google Shape;744;p18"/>
          <p:cNvGrpSpPr/>
          <p:nvPr/>
        </p:nvGrpSpPr>
        <p:grpSpPr>
          <a:xfrm>
            <a:off x="5105400" y="1047750"/>
            <a:ext cx="3428994" cy="3803332"/>
            <a:chOff x="2152750" y="190500"/>
            <a:chExt cx="4293756" cy="4762499"/>
          </a:xfrm>
        </p:grpSpPr>
        <p:sp>
          <p:nvSpPr>
            <p:cNvPr id="112" name="Google Shape;745;p18"/>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p:cNvGrpSpPr/>
            <p:nvPr/>
          </p:nvGrpSpPr>
          <p:grpSpPr>
            <a:xfrm>
              <a:off x="3923682" y="3244965"/>
              <a:ext cx="195764" cy="131404"/>
              <a:chOff x="5733332" y="4102215"/>
              <a:chExt cx="195764" cy="131404"/>
            </a:xfrm>
          </p:grpSpPr>
          <p:sp>
            <p:nvSpPr>
              <p:cNvPr id="211" name="Google Shape;820;p18"/>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p:cNvGrpSpPr/>
            <p:nvPr/>
          </p:nvGrpSpPr>
          <p:grpSpPr>
            <a:xfrm flipH="1">
              <a:off x="3829246" y="2465056"/>
              <a:ext cx="683695" cy="518573"/>
              <a:chOff x="6621095" y="1452181"/>
              <a:chExt cx="330894" cy="250785"/>
            </a:xfrm>
          </p:grpSpPr>
          <p:sp>
            <p:nvSpPr>
              <p:cNvPr id="206" name="Google Shape;830;p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206" name="Google Shape;2206;p34"/>
          <p:cNvSpPr txBox="1">
            <a:spLocks noGrp="1"/>
          </p:cNvSpPr>
          <p:nvPr>
            <p:ph type="ctrTitle" idx="4294967295"/>
          </p:nvPr>
        </p:nvSpPr>
        <p:spPr>
          <a:xfrm>
            <a:off x="514937" y="1034456"/>
            <a:ext cx="61722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400" dirty="0" smtClean="0">
                <a:solidFill>
                  <a:srgbClr val="122F67"/>
                </a:solidFill>
              </a:rPr>
              <a:t>Thank You!</a:t>
            </a:r>
            <a:endParaRPr sz="5400" dirty="0">
              <a:solidFill>
                <a:srgbClr val="122F67"/>
              </a:solidFill>
            </a:endParaRPr>
          </a:p>
        </p:txBody>
      </p:sp>
      <p:sp>
        <p:nvSpPr>
          <p:cNvPr id="2207" name="Google Shape;2207;p34"/>
          <p:cNvSpPr txBox="1">
            <a:spLocks noGrp="1"/>
          </p:cNvSpPr>
          <p:nvPr>
            <p:ph type="subTitle" idx="4294967295"/>
          </p:nvPr>
        </p:nvSpPr>
        <p:spPr>
          <a:xfrm>
            <a:off x="1524000" y="2261166"/>
            <a:ext cx="4343700" cy="807058"/>
          </a:xfrm>
          <a:prstGeom prst="rect">
            <a:avLst/>
          </a:prstGeom>
        </p:spPr>
        <p:txBody>
          <a:bodyPr spcFirstLastPara="1" wrap="square" lIns="0" tIns="0" rIns="0" bIns="0" anchor="t" anchorCtr="0">
            <a:noAutofit/>
          </a:bodyPr>
          <a:lstStyle/>
          <a:p>
            <a:pPr marL="0" lvl="0" indent="0">
              <a:buNone/>
            </a:pPr>
            <a:r>
              <a:rPr lang="en" sz="4000" b="1" dirty="0">
                <a:solidFill>
                  <a:schemeClr val="accent1"/>
                </a:solidFill>
                <a:latin typeface="Barlow"/>
                <a:ea typeface="Barlow"/>
                <a:cs typeface="Barlow"/>
                <a:sym typeface="Barlow"/>
              </a:rPr>
              <a:t> </a:t>
            </a:r>
            <a:r>
              <a:rPr lang="en" sz="3600" b="1" dirty="0">
                <a:solidFill>
                  <a:schemeClr val="accent1"/>
                </a:solidFill>
                <a:latin typeface="Barlow"/>
                <a:ea typeface="Barlow"/>
                <a:cs typeface="Barlow"/>
                <a:sym typeface="Barlow"/>
              </a:rPr>
              <a:t>M.Sandeep Siva Sir</a:t>
            </a:r>
            <a:endParaRPr sz="3600" b="1" dirty="0">
              <a:solidFill>
                <a:schemeClr val="accent1"/>
              </a:solidFill>
              <a:latin typeface="Barlow"/>
              <a:ea typeface="Barlow"/>
              <a:cs typeface="Barlow"/>
              <a:sym typeface="Barlow"/>
            </a:endParaRPr>
          </a:p>
        </p:txBody>
      </p:sp>
      <p:grpSp>
        <p:nvGrpSpPr>
          <p:cNvPr id="151" name="Google Shape;3518;p38"/>
          <p:cNvGrpSpPr/>
          <p:nvPr/>
        </p:nvGrpSpPr>
        <p:grpSpPr>
          <a:xfrm>
            <a:off x="5962595" y="1376525"/>
            <a:ext cx="2433472" cy="2733571"/>
            <a:chOff x="2473900" y="225896"/>
            <a:chExt cx="3899746" cy="4762328"/>
          </a:xfrm>
        </p:grpSpPr>
        <p:sp>
          <p:nvSpPr>
            <p:cNvPr id="152" name="Google Shape;3519;p3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520;p3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521;p3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522;p3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523;p3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524;p3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525;p3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526;p3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527;p3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528;p3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529;p3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530;p3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531;p3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532;p3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533;p3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534;p3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535;p3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536;p3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537;p3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538;p3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539;p3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540;p3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541;p3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542;p3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543;p3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544;p3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545;p3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546;p3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547;p3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548;p3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549;p3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550;p3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551;p3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552;p3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553;p3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554;p3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555;p3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556;p3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557;p3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558;p3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559;p3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560;p3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561;p3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562;p3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563;p3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564;p3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565;p3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566;p3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567;p3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568;p3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569;p3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570;p3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571;p3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572;p3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573;p3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574;p3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575;p3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576;p3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0" name="Google Shape;3577;p38"/>
            <p:cNvGrpSpPr/>
            <p:nvPr/>
          </p:nvGrpSpPr>
          <p:grpSpPr>
            <a:xfrm>
              <a:off x="3192914" y="3470000"/>
              <a:ext cx="220130" cy="132120"/>
              <a:chOff x="4865564" y="4292025"/>
              <a:chExt cx="220130" cy="132120"/>
            </a:xfrm>
          </p:grpSpPr>
          <p:sp>
            <p:nvSpPr>
              <p:cNvPr id="229" name="Google Shape;3578;p3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579;p3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580;p3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581;p3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582;p3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583;p3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584;p3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585;p3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586;p3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587;p3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588;p3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589;p3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590;p3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591;p3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592;p3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593;p3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594;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595;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596;p3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597;p3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1" name="Google Shape;3598;p3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599;p3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600;p3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601;p3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602;p3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603;p3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604;p3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605;p3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606;p3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607;p3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608;p3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609;p3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610;p3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611;p3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612;p3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613;p3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614;p3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615;p3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050" name="Picture 2" descr="D:\psd technical hub\remote campus\technical hub logo.png"/>
          <p:cNvPicPr>
            <a:picLocks noChangeAspect="1" noChangeArrowheads="1"/>
          </p:cNvPicPr>
          <p:nvPr/>
        </p:nvPicPr>
        <p:blipFill>
          <a:blip r:embed="rId3"/>
          <a:srcRect/>
          <a:stretch>
            <a:fillRect/>
          </a:stretch>
        </p:blipFill>
        <p:spPr bwMode="auto">
          <a:xfrm>
            <a:off x="457200" y="3303847"/>
            <a:ext cx="4426003" cy="914400"/>
          </a:xfrm>
          <a:prstGeom prst="rect">
            <a:avLst/>
          </a:prstGeom>
          <a:noFill/>
        </p:spPr>
      </p:pic>
      <p:sp>
        <p:nvSpPr>
          <p:cNvPr id="3" name="Oval 2"/>
          <p:cNvSpPr/>
          <p:nvPr/>
        </p:nvSpPr>
        <p:spPr>
          <a:xfrm>
            <a:off x="457200" y="2069575"/>
            <a:ext cx="1080000" cy="1080000"/>
          </a:xfrm>
          <a:prstGeom prst="ellipse">
            <a:avLst/>
          </a:prstGeom>
          <a:blipFill>
            <a:blip r:embed="rId4"/>
            <a:stretch>
              <a:fillRect/>
            </a:stretch>
          </a:blipFill>
          <a:ln cap="rnd">
            <a:gradFill flip="none" rotWithShape="1">
              <a:gsLst>
                <a:gs pos="0">
                  <a:srgbClr val="000000"/>
                </a:gs>
                <a:gs pos="20000">
                  <a:srgbClr val="000040"/>
                </a:gs>
                <a:gs pos="50000">
                  <a:srgbClr val="400040"/>
                </a:gs>
                <a:gs pos="75000">
                  <a:srgbClr val="8F0040"/>
                </a:gs>
                <a:gs pos="89999">
                  <a:srgbClr val="F27300"/>
                </a:gs>
                <a:gs pos="100000">
                  <a:srgbClr val="FFBF00"/>
                </a:gs>
              </a:gsLst>
              <a:lin ang="5400000" scaled="0"/>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590550"/>
            <a:ext cx="8153400" cy="4114800"/>
          </a:xfrm>
        </p:spPr>
        <p:txBody>
          <a:bodyPr/>
          <a:lstStyle/>
          <a:p>
            <a:pPr algn="just"/>
            <a:r>
              <a:rPr lang="en-US" sz="1800" dirty="0"/>
              <a:t>Online Notice Board is a website where the students can access their circulars related to their college like circulars regarding exam fee payments, workshops registration, or college fests, </a:t>
            </a:r>
            <a:r>
              <a:rPr lang="en-US" sz="1800" dirty="0" smtClean="0"/>
              <a:t>etc.</a:t>
            </a:r>
          </a:p>
          <a:p>
            <a:pPr algn="just"/>
            <a:r>
              <a:rPr lang="en-US" sz="1800" dirty="0" smtClean="0"/>
              <a:t>In </a:t>
            </a:r>
            <a:r>
              <a:rPr lang="en-US" sz="1800" dirty="0"/>
              <a:t>the classrooms all the students may not be present or some may go to workshops, so the information regarding the circulars may not reach all the </a:t>
            </a:r>
            <a:r>
              <a:rPr lang="en-US" sz="1800" dirty="0" smtClean="0"/>
              <a:t>students. Some </a:t>
            </a:r>
            <a:r>
              <a:rPr lang="en-US" sz="1800" dirty="0"/>
              <a:t>students may get information regarding the circulars trough their friends. Some students may know by seeing the circulars which are kept in the noticeboards. All the students may not have sufficient time to read the circulars in the noticeboards. </a:t>
            </a:r>
            <a:endParaRPr lang="en-US" sz="1800" dirty="0" smtClean="0"/>
          </a:p>
          <a:p>
            <a:pPr algn="just"/>
            <a:r>
              <a:rPr lang="en-US" sz="1800" dirty="0" smtClean="0"/>
              <a:t>With </a:t>
            </a:r>
            <a:r>
              <a:rPr lang="en-US" sz="1800" dirty="0"/>
              <a:t>this project we can make the circulars that are displayed in the notice boards can be posted on this website and they also can see the old circulars which are not there in notice boards. Students can access the circulars they missed by simply logging in to this website. </a:t>
            </a:r>
            <a:endParaRPr lang="en-IN" sz="1800" dirty="0"/>
          </a:p>
        </p:txBody>
      </p:sp>
    </p:spTree>
    <p:extLst>
      <p:ext uri="{BB962C8B-B14F-4D97-AF65-F5344CB8AC3E}">
        <p14:creationId xmlns:p14="http://schemas.microsoft.com/office/powerpoint/2010/main" val="1434396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66750"/>
            <a:ext cx="5640900" cy="533400"/>
          </a:xfrm>
          <a:prstGeom prst="rect">
            <a:avLst/>
          </a:prstGeom>
        </p:spPr>
        <p:txBody>
          <a:bodyPr spcFirstLastPara="1" wrap="square" lIns="0" tIns="0" rIns="0" bIns="0" anchor="t" anchorCtr="0">
            <a:noAutofit/>
          </a:bodyPr>
          <a:lstStyle/>
          <a:p>
            <a:r>
              <a:rPr lang="en" dirty="0"/>
              <a:t>TECHNOLOGY STACK</a:t>
            </a:r>
            <a:endParaRPr dirty="0"/>
          </a:p>
        </p:txBody>
      </p:sp>
      <p:grpSp>
        <p:nvGrpSpPr>
          <p:cNvPr id="597" name="Google Shape;597;p17"/>
          <p:cNvGrpSpPr/>
          <p:nvPr/>
        </p:nvGrpSpPr>
        <p:grpSpPr>
          <a:xfrm>
            <a:off x="6096000" y="1657351"/>
            <a:ext cx="2572157" cy="2743200"/>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5" name="Google Shape;857;p19"/>
          <p:cNvSpPr txBox="1">
            <a:spLocks noGrp="1"/>
          </p:cNvSpPr>
          <p:nvPr>
            <p:ph type="body" idx="1"/>
          </p:nvPr>
        </p:nvSpPr>
        <p:spPr>
          <a:xfrm>
            <a:off x="457200" y="1428749"/>
            <a:ext cx="2682600" cy="3170985"/>
          </a:xfrm>
          <a:prstGeom prst="rect">
            <a:avLst/>
          </a:prstGeom>
          <a:ln>
            <a:noFill/>
          </a:ln>
        </p:spPr>
        <p:txBody>
          <a:bodyPr spcFirstLastPara="1" wrap="square" lIns="0" tIns="0" rIns="0" bIns="0" anchor="t" anchorCtr="0">
            <a:noAutofit/>
          </a:bodyPr>
          <a:lstStyle/>
          <a:p>
            <a:pPr marL="0" lvl="0" indent="0" rtl="0">
              <a:spcBef>
                <a:spcPts val="600"/>
              </a:spcBef>
              <a:spcAft>
                <a:spcPts val="0"/>
              </a:spcAft>
              <a:buNone/>
            </a:pPr>
            <a:r>
              <a:rPr lang="en-US" b="1" dirty="0" smtClean="0"/>
              <a:t>Front End </a:t>
            </a:r>
            <a:endParaRPr b="1" dirty="0"/>
          </a:p>
          <a:p>
            <a:pPr lvl="0"/>
            <a:r>
              <a:rPr lang="en" sz="1800" dirty="0" smtClean="0"/>
              <a:t>HyperTextMarkup </a:t>
            </a:r>
            <a:r>
              <a:rPr lang="en" sz="1800" dirty="0"/>
              <a:t>Language(HTML)</a:t>
            </a:r>
          </a:p>
          <a:p>
            <a:pPr lvl="0"/>
            <a:r>
              <a:rPr lang="en" sz="1800" dirty="0"/>
              <a:t>Cascading Style Sheet(CSS)</a:t>
            </a:r>
          </a:p>
          <a:p>
            <a:pPr lvl="0"/>
            <a:r>
              <a:rPr lang="en" sz="1800" dirty="0"/>
              <a:t>JavaScript</a:t>
            </a:r>
          </a:p>
          <a:p>
            <a:pPr lvl="0"/>
            <a:r>
              <a:rPr lang="en" sz="1800" dirty="0" smtClean="0"/>
              <a:t>JQuery</a:t>
            </a:r>
            <a:endParaRPr lang="en" sz="1800" dirty="0"/>
          </a:p>
          <a:p>
            <a:pPr lvl="0"/>
            <a:r>
              <a:rPr lang="en" sz="1800" dirty="0" smtClean="0"/>
              <a:t>Bootstrap</a:t>
            </a:r>
            <a:endParaRPr lang="en" sz="1800" dirty="0"/>
          </a:p>
        </p:txBody>
      </p:sp>
      <p:sp>
        <p:nvSpPr>
          <p:cNvPr id="147" name="Google Shape;859;p19"/>
          <p:cNvSpPr txBox="1">
            <a:spLocks/>
          </p:cNvSpPr>
          <p:nvPr/>
        </p:nvSpPr>
        <p:spPr>
          <a:xfrm>
            <a:off x="2971800" y="1428750"/>
            <a:ext cx="3213862" cy="3124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22F67"/>
              </a:buClr>
              <a:buFont typeface="Arial"/>
              <a:defRPr sz="1400" b="0" i="0" u="none" strike="noStrike" cap="none">
                <a:solidFill>
                  <a:srgbClr val="122F67"/>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spcBef>
                <a:spcPts val="600"/>
              </a:spcBef>
              <a:buSzPts val="1800"/>
            </a:pPr>
            <a:r>
              <a:rPr lang="en-US" sz="2000" b="1" dirty="0">
                <a:solidFill>
                  <a:schemeClr val="dk1"/>
                </a:solidFill>
                <a:latin typeface="Barlow Light"/>
                <a:ea typeface="Barlow Light"/>
                <a:cs typeface="Barlow Light"/>
                <a:sym typeface="Barlow Light"/>
              </a:rPr>
              <a:t>Back </a:t>
            </a:r>
            <a:r>
              <a:rPr lang="en-US" sz="2000" b="1" dirty="0" smtClean="0">
                <a:solidFill>
                  <a:schemeClr val="dk1"/>
                </a:solidFill>
                <a:latin typeface="Barlow Light"/>
                <a:ea typeface="Barlow Light"/>
                <a:cs typeface="Barlow Light"/>
                <a:sym typeface="Barlow Light"/>
              </a:rPr>
              <a:t>End</a:t>
            </a:r>
            <a:endParaRPr lang="en-US" sz="2000" b="1" dirty="0">
              <a:solidFill>
                <a:schemeClr val="dk1"/>
              </a:solidFill>
              <a:latin typeface="Barlow Light"/>
              <a:ea typeface="Barlow Light"/>
              <a:cs typeface="Barlow Light"/>
              <a:sym typeface="Barlow Light"/>
            </a:endParaRPr>
          </a:p>
          <a:p>
            <a:pPr marL="457200" indent="-342900">
              <a:lnSpc>
                <a:spcPct val="110000"/>
              </a:lnSpc>
              <a:spcBef>
                <a:spcPts val="600"/>
              </a:spcBef>
              <a:buSzPts val="1800"/>
              <a:buFont typeface="Barlow Light"/>
              <a:buChar char="▸"/>
            </a:pPr>
            <a:r>
              <a:rPr lang="en-US" sz="1800" dirty="0">
                <a:solidFill>
                  <a:schemeClr val="dk1"/>
                </a:solidFill>
                <a:latin typeface="Barlow Light"/>
                <a:ea typeface="Barlow Light"/>
                <a:cs typeface="Barlow Light"/>
                <a:sym typeface="Barlow Light"/>
              </a:rPr>
              <a:t>Mongo </a:t>
            </a:r>
            <a:r>
              <a:rPr lang="en-US" sz="1800" dirty="0" err="1" smtClean="0">
                <a:solidFill>
                  <a:schemeClr val="dk1"/>
                </a:solidFill>
                <a:latin typeface="Barlow Light"/>
                <a:ea typeface="Barlow Light"/>
                <a:cs typeface="Barlow Light"/>
                <a:sym typeface="Barlow Light"/>
              </a:rPr>
              <a:t>Db</a:t>
            </a:r>
            <a:endParaRPr lang="en-US" sz="1800" dirty="0">
              <a:solidFill>
                <a:schemeClr val="dk1"/>
              </a:solidFill>
              <a:latin typeface="Barlow Light"/>
              <a:ea typeface="Barlow Light"/>
              <a:cs typeface="Barlow Light"/>
              <a:sym typeface="Barlow Light"/>
            </a:endParaRPr>
          </a:p>
          <a:p>
            <a:pPr marL="457200" indent="-342900">
              <a:lnSpc>
                <a:spcPct val="110000"/>
              </a:lnSpc>
              <a:spcBef>
                <a:spcPts val="600"/>
              </a:spcBef>
              <a:buSzPts val="1800"/>
              <a:buFont typeface="Barlow Light"/>
              <a:buChar char="▸"/>
            </a:pPr>
            <a:r>
              <a:rPr lang="en-US" sz="1800" dirty="0" err="1" smtClean="0">
                <a:solidFill>
                  <a:schemeClr val="dk1"/>
                </a:solidFill>
                <a:latin typeface="Barlow Light"/>
                <a:ea typeface="Barlow Light"/>
                <a:cs typeface="Barlow Light"/>
                <a:sym typeface="Barlow Light"/>
              </a:rPr>
              <a:t>ExpressJS</a:t>
            </a:r>
            <a:endParaRPr lang="en-US" sz="1800" dirty="0">
              <a:solidFill>
                <a:schemeClr val="dk1"/>
              </a:solidFill>
              <a:latin typeface="Barlow Light"/>
              <a:ea typeface="Barlow Light"/>
              <a:cs typeface="Barlow Light"/>
              <a:sym typeface="Barlow Light"/>
            </a:endParaRPr>
          </a:p>
          <a:p>
            <a:pPr marL="457200" indent="-342900">
              <a:lnSpc>
                <a:spcPct val="110000"/>
              </a:lnSpc>
              <a:spcBef>
                <a:spcPts val="600"/>
              </a:spcBef>
              <a:buSzPts val="1800"/>
              <a:buFont typeface="Barlow Light"/>
              <a:buChar char="▸"/>
            </a:pPr>
            <a:r>
              <a:rPr lang="en-US" sz="1800" dirty="0" err="1" smtClean="0">
                <a:solidFill>
                  <a:schemeClr val="dk1"/>
                </a:solidFill>
                <a:latin typeface="Barlow Light"/>
                <a:ea typeface="Barlow Light"/>
                <a:cs typeface="Barlow Light"/>
                <a:sym typeface="Barlow Light"/>
              </a:rPr>
              <a:t>AngularJS</a:t>
            </a:r>
            <a:endParaRPr lang="en-US" sz="1800" dirty="0">
              <a:solidFill>
                <a:schemeClr val="dk1"/>
              </a:solidFill>
              <a:latin typeface="Barlow Light"/>
              <a:ea typeface="Barlow Light"/>
              <a:cs typeface="Barlow Light"/>
              <a:sym typeface="Barlow Light"/>
            </a:endParaRPr>
          </a:p>
          <a:p>
            <a:pPr marL="457200" indent="-342900">
              <a:lnSpc>
                <a:spcPct val="110000"/>
              </a:lnSpc>
              <a:spcBef>
                <a:spcPts val="600"/>
              </a:spcBef>
              <a:buSzPts val="1800"/>
              <a:buFont typeface="Barlow Light"/>
              <a:buChar char="▸"/>
            </a:pPr>
            <a:r>
              <a:rPr lang="en-US" sz="1800" dirty="0" smtClean="0">
                <a:solidFill>
                  <a:schemeClr val="dk1"/>
                </a:solidFill>
                <a:latin typeface="Barlow Light"/>
                <a:ea typeface="Barlow Light"/>
                <a:cs typeface="Barlow Light"/>
                <a:sym typeface="Barlow Light"/>
              </a:rPr>
              <a:t>Node.js</a:t>
            </a:r>
            <a:endParaRPr lang="en-US" sz="1800" dirty="0">
              <a:solidFill>
                <a:schemeClr val="dk1"/>
              </a:solidFill>
              <a:latin typeface="Barlow Light"/>
              <a:ea typeface="Barlow Light"/>
              <a:cs typeface="Barlow Light"/>
              <a:sym typeface="Barlow Light"/>
            </a:endParaRPr>
          </a:p>
          <a:p>
            <a:pPr marL="457200" indent="-342900">
              <a:lnSpc>
                <a:spcPct val="110000"/>
              </a:lnSpc>
              <a:spcBef>
                <a:spcPts val="600"/>
              </a:spcBef>
              <a:buSzPts val="1800"/>
              <a:buFont typeface="Barlow Light"/>
              <a:buChar char="▸"/>
            </a:pPr>
            <a:r>
              <a:rPr lang="en-US" sz="1800" dirty="0" smtClean="0">
                <a:solidFill>
                  <a:schemeClr val="dk1"/>
                </a:solidFill>
                <a:latin typeface="Barlow Light"/>
                <a:ea typeface="Barlow Light"/>
                <a:cs typeface="Barlow Light"/>
                <a:sym typeface="Barlow Light"/>
              </a:rPr>
              <a:t>Editor : Visual Studio Code</a:t>
            </a:r>
            <a:endParaRPr lang="en-US" sz="1800" dirty="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381000" y="1309823"/>
            <a:ext cx="5410200" cy="3319326"/>
          </a:xfrm>
          <a:prstGeom prst="rect">
            <a:avLst/>
          </a:prstGeom>
        </p:spPr>
        <p:txBody>
          <a:bodyPr spcFirstLastPara="1" wrap="square" lIns="0" tIns="0" rIns="0" bIns="0" anchor="t" anchorCtr="0">
            <a:noAutofit/>
          </a:bodyPr>
          <a:lstStyle/>
          <a:p>
            <a:pPr marL="109728" indent="0" algn="just">
              <a:buNone/>
            </a:pPr>
            <a:r>
              <a:rPr lang="en-IN" sz="2000" b="1" dirty="0"/>
              <a:t>The Home Page consists of </a:t>
            </a:r>
            <a:r>
              <a:rPr lang="en-IN" sz="1600" b="1" dirty="0" smtClean="0"/>
              <a:t>:</a:t>
            </a:r>
            <a:endParaRPr lang="en-IN" sz="1600" b="1" dirty="0"/>
          </a:p>
          <a:p>
            <a:pPr algn="just"/>
            <a:r>
              <a:rPr lang="en-IN" sz="2000" u="sng" dirty="0"/>
              <a:t>Home</a:t>
            </a:r>
            <a:r>
              <a:rPr lang="en-IN" sz="2000" dirty="0"/>
              <a:t>: The user is redirected to a page which consists of </a:t>
            </a:r>
            <a:r>
              <a:rPr lang="en-IN" sz="2000" dirty="0" smtClean="0"/>
              <a:t>sign in </a:t>
            </a:r>
            <a:r>
              <a:rPr lang="en-IN" sz="2000" dirty="0"/>
              <a:t>and </a:t>
            </a:r>
            <a:r>
              <a:rPr lang="en-IN" sz="2000" dirty="0" smtClean="0"/>
              <a:t>sign up </a:t>
            </a:r>
            <a:r>
              <a:rPr lang="en-IN" sz="2000" dirty="0"/>
              <a:t>forms.</a:t>
            </a:r>
          </a:p>
          <a:p>
            <a:pPr algn="just"/>
            <a:r>
              <a:rPr lang="en-IN" sz="2000" u="sng" dirty="0"/>
              <a:t>About</a:t>
            </a:r>
            <a:r>
              <a:rPr lang="en-IN" sz="2000" dirty="0"/>
              <a:t>: The user is redirected to the which contains description about Online Notice Board.</a:t>
            </a:r>
          </a:p>
          <a:p>
            <a:pPr algn="just"/>
            <a:r>
              <a:rPr lang="en-IN" sz="2000" u="sng" dirty="0"/>
              <a:t>Contact</a:t>
            </a:r>
            <a:r>
              <a:rPr lang="en-IN" sz="2000" dirty="0"/>
              <a:t>: The user can view the contact details of Online Notice Board Admin.</a:t>
            </a:r>
          </a:p>
        </p:txBody>
      </p:sp>
      <p:sp>
        <p:nvSpPr>
          <p:cNvPr id="858" name="Google Shape;858;p19"/>
          <p:cNvSpPr txBox="1">
            <a:spLocks noGrp="1"/>
          </p:cNvSpPr>
          <p:nvPr>
            <p:ph type="title"/>
          </p:nvPr>
        </p:nvSpPr>
        <p:spPr>
          <a:xfrm>
            <a:off x="457200" y="701723"/>
            <a:ext cx="5640900" cy="498427"/>
          </a:xfrm>
          <a:prstGeom prst="rect">
            <a:avLst/>
          </a:prstGeom>
        </p:spPr>
        <p:txBody>
          <a:bodyPr spcFirstLastPara="1" wrap="square" lIns="0" tIns="0" rIns="0" bIns="0" anchor="t" anchorCtr="0">
            <a:noAutofit/>
          </a:bodyPr>
          <a:lstStyle/>
          <a:p>
            <a:r>
              <a:rPr lang="en-IN" dirty="0"/>
              <a:t>HOME </a:t>
            </a:r>
            <a:r>
              <a:rPr lang="en-IN" dirty="0" smtClean="0"/>
              <a:t>PAGE</a:t>
            </a:r>
            <a:endParaRPr dirty="0"/>
          </a:p>
        </p:txBody>
      </p:sp>
      <p:grpSp>
        <p:nvGrpSpPr>
          <p:cNvPr id="861" name="Google Shape;861;p19"/>
          <p:cNvGrpSpPr/>
          <p:nvPr/>
        </p:nvGrpSpPr>
        <p:grpSpPr>
          <a:xfrm>
            <a:off x="6172200" y="895350"/>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64143"/>
            <a:ext cx="8001000" cy="411740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72084"/>
            <a:ext cx="4343400" cy="3936861"/>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772085"/>
            <a:ext cx="4038602" cy="3936861"/>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395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66750"/>
            <a:ext cx="7543800" cy="4114800"/>
          </a:xfrm>
          <a:prstGeom prst="rect">
            <a:avLst/>
          </a:prstGeom>
          <a:blipFill dpi="0" rotWithShape="1">
            <a:blip r:embed="rId3"/>
            <a:srcRect/>
            <a:stretch>
              <a:fillRect/>
            </a:stretch>
          </a:blip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89562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Montserrat modal">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TotalTime>
  <Words>449</Words>
  <Application>Microsoft Office PowerPoint</Application>
  <PresentationFormat>On-screen Show (16:9)</PresentationFormat>
  <Paragraphs>50</Paragraphs>
  <Slides>30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Barlow</vt:lpstr>
      <vt:lpstr>Barlow Light</vt:lpstr>
      <vt:lpstr>Raleway SemiBold</vt:lpstr>
      <vt:lpstr>Calibri</vt:lpstr>
      <vt:lpstr>Montserrat</vt:lpstr>
      <vt:lpstr>Gaoler template</vt:lpstr>
      <vt:lpstr>ONLINE NOTICE BOARD</vt:lpstr>
      <vt:lpstr>HELLO!</vt:lpstr>
      <vt:lpstr>AIM</vt:lpstr>
      <vt:lpstr>PowerPoint Presentation</vt:lpstr>
      <vt:lpstr>TECHNOLOGY STACK</vt:lpstr>
      <vt:lpstr>HOME PAGE</vt:lpstr>
      <vt:lpstr>PowerPoint Presentation</vt:lpstr>
      <vt:lpstr>PowerPoint Presentation</vt:lpstr>
      <vt:lpstr>PowerPoint Presentation</vt:lpstr>
      <vt:lpstr>ABOUT PAGE</vt:lpstr>
      <vt:lpstr>PowerPoint Presentation</vt:lpstr>
      <vt:lpstr>CONTACT PAGE</vt:lpstr>
      <vt:lpstr>PowerPoint Presentation</vt:lpstr>
      <vt:lpstr>ADMIN LOGIN PAGE</vt:lpstr>
      <vt:lpstr>PowerPoint Presentation</vt:lpstr>
      <vt:lpstr>ADMIN DASHBOARD PAGE</vt:lpstr>
      <vt:lpstr>PowerPoint Presentation</vt:lpstr>
      <vt:lpstr>POST NOTICE PAGE</vt:lpstr>
      <vt:lpstr>PowerPoint Presentation</vt:lpstr>
      <vt:lpstr>ADMIN PROFILE PAGE</vt:lpstr>
      <vt:lpstr>PowerPoint Presentation</vt:lpstr>
      <vt:lpstr>USER CHANGE PASSWORD PAGE</vt:lpstr>
      <vt:lpstr>PowerPoint Presentation</vt:lpstr>
      <vt:lpstr>USER HOME PAGE</vt:lpstr>
      <vt:lpstr>PowerPoint Presentation</vt:lpstr>
      <vt:lpstr>USER PROFILE PAGE</vt:lpstr>
      <vt:lpstr>PowerPoint Presentation</vt:lpstr>
      <vt:lpstr>USER CHANGE PASSWORD PAGE</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ONILINE NOTICE BOARD</dc:title>
  <dc:creator>PRASAD MEDISETTI</dc:creator>
  <cp:lastModifiedBy>Prasad Medisetti</cp:lastModifiedBy>
  <cp:revision>53</cp:revision>
  <dcterms:modified xsi:type="dcterms:W3CDTF">2020-06-02T11:40:07Z</dcterms:modified>
</cp:coreProperties>
</file>